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2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9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88D0-87A2-4E34-9C13-A208A647FC1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8839-2ED8-4B3A-AF7C-0E072AFB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Who’s ready to drive?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981200" y="3048000"/>
            <a:ext cx="914401" cy="5334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1" y="257700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Click Departments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6231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Click Driver Ed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00600" y="3048000"/>
            <a:ext cx="609600" cy="12192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743200" y="4216671"/>
            <a:ext cx="618765" cy="202929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05200" y="4419600"/>
            <a:ext cx="134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Click In-Car Training Resources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" y="-25924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96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You should read the Complete Packet and the Vocabulary for your teacher </a:t>
            </a:r>
            <a:r>
              <a:rPr lang="en-US" sz="1400" u="sng" dirty="0" smtClean="0">
                <a:solidFill>
                  <a:srgbClr val="FF0000"/>
                </a:solidFill>
              </a:rPr>
              <a:t>BEFORE</a:t>
            </a:r>
            <a:r>
              <a:rPr lang="en-US" sz="1400" dirty="0" smtClean="0">
                <a:solidFill>
                  <a:srgbClr val="00B0F0"/>
                </a:solidFill>
              </a:rPr>
              <a:t> your first drive.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2557318"/>
            <a:ext cx="653473" cy="2667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971800" y="2690668"/>
            <a:ext cx="762000" cy="334241"/>
          </a:xfrm>
          <a:prstGeom prst="ellips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04654" y="5282728"/>
            <a:ext cx="3643745" cy="924580"/>
          </a:xfrm>
          <a:prstGeom prst="ellips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287102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Click </a:t>
            </a:r>
            <a:r>
              <a:rPr lang="en-US" sz="1400" u="sng" dirty="0" smtClean="0">
                <a:solidFill>
                  <a:srgbClr val="00B050"/>
                </a:solidFill>
              </a:rPr>
              <a:t>Sign In </a:t>
            </a:r>
            <a:r>
              <a:rPr lang="en-US" sz="1400" dirty="0" smtClean="0">
                <a:solidFill>
                  <a:srgbClr val="00B050"/>
                </a:solidFill>
              </a:rPr>
              <a:t>so we have a record of you reading the info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Parent/Guardian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sheet home and discuss with your parent/guardian</a:t>
            </a:r>
          </a:p>
          <a:p>
            <a:r>
              <a:rPr lang="en-US" dirty="0" smtClean="0"/>
              <a:t>Explains Blue Slip, White Slip and No Slip</a:t>
            </a:r>
          </a:p>
          <a:p>
            <a:r>
              <a:rPr lang="en-US" dirty="0" smtClean="0"/>
              <a:t>Also gives them our email addresses if they have any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Staple to your planner so you do not lose it</a:t>
            </a:r>
          </a:p>
          <a:p>
            <a:r>
              <a:rPr lang="en-US" dirty="0" smtClean="0"/>
              <a:t>Lists –Dates, Day and Period you drive</a:t>
            </a:r>
          </a:p>
          <a:p>
            <a:r>
              <a:rPr lang="en-US" dirty="0"/>
              <a:t>Please check all days and periods listed for any potential conflicts.  If there is a conflict we need to know as soon as possible so that we can try to make an adjustment to the driving schedule.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bottom of the card it states </a:t>
            </a:r>
          </a:p>
          <a:p>
            <a:pPr lvl="1"/>
            <a:r>
              <a:rPr lang="en-US" dirty="0" smtClean="0"/>
              <a:t>Please provide 24 hour notice to teachers</a:t>
            </a:r>
          </a:p>
          <a:p>
            <a:pPr lvl="1"/>
            <a:r>
              <a:rPr lang="en-US" dirty="0" smtClean="0"/>
              <a:t>If not teachers can say NO</a:t>
            </a:r>
          </a:p>
          <a:p>
            <a:r>
              <a:rPr lang="en-US" dirty="0" smtClean="0"/>
              <a:t>If you are driving tomorrow you need to see that teacher today to give them notice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today is ODD get all of your ODD teachers to </a:t>
            </a:r>
            <a:r>
              <a:rPr lang="en-US" dirty="0" smtClean="0"/>
              <a:t>sign</a:t>
            </a:r>
          </a:p>
          <a:p>
            <a:r>
              <a:rPr lang="en-US" dirty="0"/>
              <a:t>If today is EVEN get all of our EVEN teachers to </a:t>
            </a:r>
            <a:r>
              <a:rPr lang="en-US" dirty="0" smtClean="0"/>
              <a:t>sign</a:t>
            </a:r>
          </a:p>
          <a:p>
            <a:r>
              <a:rPr lang="en-US" dirty="0"/>
              <a:t>Tomorrow </a:t>
            </a:r>
            <a:r>
              <a:rPr lang="en-US" dirty="0" smtClean="0"/>
              <a:t>fill in the rest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You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</a:t>
            </a:r>
            <a:r>
              <a:rPr lang="en-US" dirty="0" smtClean="0"/>
              <a:t>report </a:t>
            </a:r>
            <a:r>
              <a:rPr lang="en-US" dirty="0"/>
              <a:t>to your class </a:t>
            </a:r>
            <a:r>
              <a:rPr lang="en-US" dirty="0" smtClean="0"/>
              <a:t>first each </a:t>
            </a:r>
            <a:r>
              <a:rPr lang="en-US" dirty="0"/>
              <a:t>day you drive </a:t>
            </a:r>
            <a:r>
              <a:rPr lang="en-US" dirty="0" smtClean="0"/>
              <a:t>to </a:t>
            </a:r>
            <a:r>
              <a:rPr lang="en-US" dirty="0"/>
              <a:t>remind the teacher you are driving or if there is a substitute to let them know.  Then report directly to our classroom.</a:t>
            </a:r>
          </a:p>
          <a:p>
            <a:r>
              <a:rPr lang="en-US" dirty="0"/>
              <a:t>If you are driving during Period 1 or 2 </a:t>
            </a:r>
            <a:r>
              <a:rPr lang="en-US" dirty="0" smtClean="0">
                <a:solidFill>
                  <a:srgbClr val="FF0000"/>
                </a:solidFill>
              </a:rPr>
              <a:t>STAY</a:t>
            </a:r>
            <a:r>
              <a:rPr lang="en-US" dirty="0" smtClean="0"/>
              <a:t> </a:t>
            </a:r>
            <a:r>
              <a:rPr lang="en-US" dirty="0"/>
              <a:t>until the TV announcement are finished before you report to our </a:t>
            </a:r>
            <a:r>
              <a:rPr lang="en-US" dirty="0" smtClean="0"/>
              <a:t>classroom.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You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footwear</a:t>
            </a:r>
          </a:p>
          <a:p>
            <a:pPr lvl="1"/>
            <a:r>
              <a:rPr lang="en-US" dirty="0" smtClean="0"/>
              <a:t>No boots, flip flops or sandals</a:t>
            </a:r>
          </a:p>
          <a:p>
            <a:pPr lvl="1"/>
            <a:r>
              <a:rPr lang="en-US" dirty="0" smtClean="0"/>
              <a:t>Your shoes must be able to stay on your feet</a:t>
            </a:r>
          </a:p>
          <a:p>
            <a:pPr lvl="1"/>
            <a:r>
              <a:rPr lang="en-US" dirty="0" smtClean="0"/>
              <a:t>You may bring a different pair to change into before driving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Driving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look at the label and follow the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60" y="0"/>
            <a:ext cx="9211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308927" y="1943100"/>
            <a:ext cx="653473" cy="2667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14800" y="1296769"/>
            <a:ext cx="267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Click Academics &amp; Programs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Who’s ready to drive?</vt:lpstr>
      <vt:lpstr>Parent/Guardian Paper</vt:lpstr>
      <vt:lpstr>Driving Card</vt:lpstr>
      <vt:lpstr>Driving Card</vt:lpstr>
      <vt:lpstr>Driving Card</vt:lpstr>
      <vt:lpstr>The Day You Drive</vt:lpstr>
      <vt:lpstr>The Day You Drive</vt:lpstr>
      <vt:lpstr>Back of Driving Card</vt:lpstr>
      <vt:lpstr>PowerPoint Presentation</vt:lpstr>
      <vt:lpstr>PowerPoint Presentation</vt:lpstr>
      <vt:lpstr>PowerPoint Presentation</vt:lpstr>
      <vt:lpstr>PowerPoint Presentation</vt:lpstr>
    </vt:vector>
  </TitlesOfParts>
  <Company>Smyrna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ready to drive?</dc:title>
  <dc:creator>SSD</dc:creator>
  <cp:lastModifiedBy>SSD</cp:lastModifiedBy>
  <cp:revision>7</cp:revision>
  <dcterms:created xsi:type="dcterms:W3CDTF">2014-10-16T12:27:07Z</dcterms:created>
  <dcterms:modified xsi:type="dcterms:W3CDTF">2015-04-01T14:44:42Z</dcterms:modified>
</cp:coreProperties>
</file>